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-3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C65F9-932B-4833-9772-5B6B957FE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FFCB91-8A33-4669-B5DF-99F75E261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40D3D-C728-4519-8B0C-270144AD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AAA0B-F103-46D6-BAE0-117443864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4730C-70F1-48AE-A9F9-E40D44018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8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42D9E-FDA7-4B62-8B78-C2EC79A26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7CD05-1D50-41B3-8699-CEE241FF9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88DCC-A0AE-4F32-A3C8-291C7071B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3ADA3-3731-4BDE-8B15-1D4B52B3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A05FB-BEB1-4950-B3DA-A7686C6D5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471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82B2DF-229C-4706-9676-857C944E9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9124A5-9EEE-4712-8DE9-86243D811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F668D-FEB4-4118-B0FF-75CF93C90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1B72A-EE47-46AB-892C-AF826328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B9241-20AE-4D07-8CDC-EB1956EC1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08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0824-2B60-4AEF-9C78-2E45809F3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6BD7B-F507-41A0-B850-3D481AB6D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31231-9ED6-4CDE-BB7B-17E1CD853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9AF0B-FB7E-45DC-A2BC-2DFD046A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BCBFC-CF9E-42DA-8978-04DB10C5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8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CA81A-51AB-4AD9-B2E3-17B4CFFEA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8308D-3C13-4F0C-A383-BC74C6AE0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CB17C-CF8C-4DCA-B9A0-F338F3866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19CA7-183A-4A9E-BEF5-5ACAEC30D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C14F1-22B7-45B9-8820-77B461EA6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16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E3804-B067-45B9-BB52-09F72623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57DFB-9F38-43B0-AFDA-C187C9D7A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7FFA3-CC90-468D-A3EF-7666B94F6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FB38D-CC7C-427C-B1F5-7740443F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FB65D-643C-422D-9CB4-D686155FC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581EF-8E8B-4460-919D-B867EB6E2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67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EB297-4C03-4CB8-878F-C3B015814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64F64-D677-4D60-B39A-16CCDD56A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74954-C1D3-4734-A6B1-96A348C69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140CD2-5373-40FA-A370-CB4718C2D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9550B-D190-46BC-A761-5FA8579414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FDF11-0DF7-450A-8E22-EAD25B216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87040-2727-4942-AF6E-AD37C584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D7A5CB-77D1-460B-85E1-A3B52F8F2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08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1D095-862E-4582-A76B-07FA1E0C8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6ED406-218A-4693-BA74-EEF96AB7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23CE0D-1F30-4293-9D06-3225D3CBB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DDFCF4-BAAE-4030-ABDE-E55707830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83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3319A9-8377-44AE-A703-9102B3AEF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E24B1-7A7B-4C73-A724-1D27DF36F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15B1E-8BE1-4A14-AF53-C26C57DA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96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44D0E-CF90-43F4-B600-6A3C5C628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C1775-6F75-42F0-8A07-81FB99E2C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3C69B-A04C-42C9-B7BF-0CE5BBEB0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C1E09-1FCE-494C-B99B-3A101EC1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AA3F-9CA9-4BE8-A879-CAC06F7B6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75268-8788-46E6-9C88-27350DB1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95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A9822-1502-405A-8AE5-7A4344A13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B124D-225F-4ECD-86E6-C3DF46D9BB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452AA4-1582-41FD-92C5-97C20F136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1CEC6-B742-4121-8BFC-E966146F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64C13-402C-4670-954B-DE9EFEC5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208F9-47B8-4E78-9A14-0169004C2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81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D84031-959B-40C5-B5F3-FB93A5AAE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9935C-4938-418A-B22C-FB73818DD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A429B-BD91-44DD-8939-F11EF85722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133A-BFEE-4D23-8889-F418C2215132}" type="datetimeFigureOut">
              <a:rPr lang="en-GB" smtClean="0"/>
              <a:t>17/10/2023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DD985-8604-44CD-B2ED-EEE073ACD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E51FC-8ACD-4386-902A-73DDFFB28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F133B-F141-4373-A1CE-AA76A57BA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3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ACCBB03-BBEF-4A74-B100-9BE201D8C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756" y="1486628"/>
            <a:ext cx="11282961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5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F79646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O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’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s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C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l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F79646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a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s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s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 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C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h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F79646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a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r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t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e</a:t>
            </a:r>
            <a:r>
              <a:rPr kumimoji="0" lang="en-GB" altLang="en-US" sz="3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r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</a:br>
            <a:br>
              <a:rPr kumimoji="0" lang="en-GB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</a:b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FA1ED0"/>
                </a:solidFill>
                <a:effectLst/>
                <a:latin typeface="SassoonPrimaryInfant" pitchFamily="2" charset="0"/>
                <a:ea typeface="Comic Sans MS" panose="030F0702030302020204" pitchFamily="66" charset="0"/>
                <a:cs typeface="Comic Sans MS" panose="030F0702030302020204" pitchFamily="66" charset="0"/>
              </a:rPr>
              <a:t>We promise to show…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FRIENDSHIP</a:t>
            </a: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 by being kind and caring, good at listening and sharing with others.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F79646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TRUST</a:t>
            </a: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 by always being honest with our friends and doing the right thing.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PERSEVERANCE</a:t>
            </a: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 by never giving up and trying our best even when something is hard.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JUSTICE</a:t>
            </a: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 by making sure we do the right thing and treating people fairly with respect.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GENEROSITY</a:t>
            </a: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 by thinking of others and offering to help.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HOPE</a:t>
            </a:r>
            <a:r>
              <a:rPr kumimoji="0" lang="en-GB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assoonPrimaryInfant" pitchFamily="2" charset="0"/>
                <a:ea typeface="Times New Roman" panose="02020603050405020304" pitchFamily="18" charset="0"/>
              </a:rPr>
              <a:t> by aiming to achieve our targets and make our teachers happy.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3">
            <a:extLst>
              <a:ext uri="{FF2B5EF4-FFF2-40B4-BE49-F238E27FC236}">
                <a16:creationId xmlns:a16="http://schemas.microsoft.com/office/drawing/2014/main" id="{5220349F-3EA2-4D7A-8897-C0B261747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966" y="5309707"/>
            <a:ext cx="611505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4C75674-1957-4C4E-AE91-4FA97CC06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533" y="453143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" name="Picture 6" descr="C:\Users\DHPSLockey.SCHOOLS\AppData\Local\Microsoft\Windows\INetCache\Content.MSO\FBEDEECC.tmp">
            <a:extLst>
              <a:ext uri="{FF2B5EF4-FFF2-40B4-BE49-F238E27FC236}">
                <a16:creationId xmlns:a16="http://schemas.microsoft.com/office/drawing/2014/main" id="{9E5E3969-4A1D-490D-8314-FD1E76432DF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4" t="13367" r="21775" b="12345"/>
          <a:stretch/>
        </p:blipFill>
        <p:spPr bwMode="auto">
          <a:xfrm>
            <a:off x="2771795" y="1224961"/>
            <a:ext cx="754380" cy="9677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C:\Users\DHPSLockey.SCHOOLS\AppData\Local\Microsoft\Windows\INetCache\Content.MSO\FBEDEECC.tmp">
            <a:extLst>
              <a:ext uri="{FF2B5EF4-FFF2-40B4-BE49-F238E27FC236}">
                <a16:creationId xmlns:a16="http://schemas.microsoft.com/office/drawing/2014/main" id="{8BE41559-A2C3-4426-94B8-FA809DF7829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4" t="13367" r="21775" b="12345"/>
          <a:stretch/>
        </p:blipFill>
        <p:spPr bwMode="auto">
          <a:xfrm>
            <a:off x="8665826" y="1224961"/>
            <a:ext cx="754380" cy="9677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94195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SassoonPrimaryInfant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Sarah, Osborne</dc:creator>
  <cp:lastModifiedBy>Sarah, Osborne</cp:lastModifiedBy>
  <cp:revision>1</cp:revision>
  <dcterms:created xsi:type="dcterms:W3CDTF">2023-10-17T10:39:40Z</dcterms:created>
  <dcterms:modified xsi:type="dcterms:W3CDTF">2023-10-17T10:42:59Z</dcterms:modified>
</cp:coreProperties>
</file>